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2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F73E8-FC3C-468C-0489-B828615DA4C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40479"/>
            <a:ext cx="9144000" cy="1095947"/>
          </a:xfrm>
        </p:spPr>
        <p:txBody>
          <a:bodyPr anchor="ctr">
            <a:normAutofit/>
          </a:bodyPr>
          <a:lstStyle>
            <a:lvl1pPr algn="ctr">
              <a:defRPr sz="4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Insira aqui o título 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AE9333-761F-1A44-F58D-93D201845D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202238"/>
            <a:ext cx="9144000" cy="109594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Insira aqui o nome dos autores</a:t>
            </a:r>
          </a:p>
        </p:txBody>
      </p:sp>
    </p:spTree>
    <p:extLst>
      <p:ext uri="{BB962C8B-B14F-4D97-AF65-F5344CB8AC3E}">
        <p14:creationId xmlns:p14="http://schemas.microsoft.com/office/powerpoint/2010/main" val="91204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037C0-7503-F579-40FF-211E11CA1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16" y="1389253"/>
            <a:ext cx="11402568" cy="659003"/>
          </a:xfrm>
        </p:spPr>
        <p:txBody>
          <a:bodyPr anchor="t">
            <a:normAutofit/>
          </a:bodyPr>
          <a:lstStyle>
            <a:lvl1pPr>
              <a:defRPr sz="3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FAD2AE-74CD-B48E-FB26-AE58A1906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2291969"/>
            <a:ext cx="11402568" cy="3825367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0021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6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3598C8-2209-F6E2-5C66-FDB4B37A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26648A-07D0-3619-A22A-65C29AC7B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54ACD2-4758-F8F4-D9E5-0252AA375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3821-E06A-4BD1-AA85-8B88DD6611D9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40DF74-8BA6-94AD-EFF2-FDBC34724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F344C9-C12B-76FF-D6DA-3E22013E8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1508-3D16-46DA-BAEE-A846E4008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6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2D9EA-A315-5F27-C025-6CAAB4804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849BA-3D13-220D-DBC1-95F23BC9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326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CF8F3-E8DD-F51B-3D47-A7B2362C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76069-F9A0-A254-97A2-9B875BF8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920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94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Araujo</dc:creator>
  <cp:lastModifiedBy>Rachel Leite</cp:lastModifiedBy>
  <cp:revision>2</cp:revision>
  <dcterms:created xsi:type="dcterms:W3CDTF">2022-11-18T13:06:50Z</dcterms:created>
  <dcterms:modified xsi:type="dcterms:W3CDTF">2023-04-10T12:38:54Z</dcterms:modified>
</cp:coreProperties>
</file>